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59"/>
  </p:notesMasterIdLst>
  <p:sldIdLst>
    <p:sldId id="2247" r:id="rId2"/>
    <p:sldId id="4187" r:id="rId3"/>
    <p:sldId id="4183" r:id="rId4"/>
    <p:sldId id="4428" r:id="rId5"/>
    <p:sldId id="4316" r:id="rId6"/>
    <p:sldId id="4429" r:id="rId7"/>
    <p:sldId id="4430" r:id="rId8"/>
    <p:sldId id="4431" r:id="rId9"/>
    <p:sldId id="4432" r:id="rId10"/>
    <p:sldId id="4433" r:id="rId11"/>
    <p:sldId id="4434" r:id="rId12"/>
    <p:sldId id="4435" r:id="rId13"/>
    <p:sldId id="4436" r:id="rId14"/>
    <p:sldId id="4437" r:id="rId15"/>
    <p:sldId id="4438" r:id="rId16"/>
    <p:sldId id="4439" r:id="rId17"/>
    <p:sldId id="4440" r:id="rId18"/>
    <p:sldId id="4441" r:id="rId19"/>
    <p:sldId id="4442" r:id="rId20"/>
    <p:sldId id="4443" r:id="rId21"/>
    <p:sldId id="4444" r:id="rId22"/>
    <p:sldId id="4293" r:id="rId23"/>
    <p:sldId id="4296" r:id="rId24"/>
    <p:sldId id="4445" r:id="rId25"/>
    <p:sldId id="4446" r:id="rId26"/>
    <p:sldId id="4447" r:id="rId27"/>
    <p:sldId id="4448" r:id="rId28"/>
    <p:sldId id="4449" r:id="rId29"/>
    <p:sldId id="4450" r:id="rId30"/>
    <p:sldId id="4451" r:id="rId31"/>
    <p:sldId id="4194" r:id="rId32"/>
    <p:sldId id="4211" r:id="rId33"/>
    <p:sldId id="4394" r:id="rId34"/>
    <p:sldId id="4395" r:id="rId35"/>
    <p:sldId id="4396" r:id="rId36"/>
    <p:sldId id="4397" r:id="rId37"/>
    <p:sldId id="4351" r:id="rId38"/>
    <p:sldId id="4452" r:id="rId39"/>
    <p:sldId id="4352" r:id="rId40"/>
    <p:sldId id="4279" r:id="rId41"/>
    <p:sldId id="4223" r:id="rId42"/>
    <p:sldId id="4297" r:id="rId43"/>
    <p:sldId id="4298" r:id="rId44"/>
    <p:sldId id="4299" r:id="rId45"/>
    <p:sldId id="4300" r:id="rId46"/>
    <p:sldId id="4224" r:id="rId47"/>
    <p:sldId id="4247" r:id="rId48"/>
    <p:sldId id="4301" r:id="rId49"/>
    <p:sldId id="4319" r:id="rId50"/>
    <p:sldId id="4320" r:id="rId51"/>
    <p:sldId id="4321" r:id="rId52"/>
    <p:sldId id="4322" r:id="rId53"/>
    <p:sldId id="4280" r:id="rId54"/>
    <p:sldId id="4318" r:id="rId55"/>
    <p:sldId id="4302" r:id="rId56"/>
    <p:sldId id="4303" r:id="rId57"/>
    <p:sldId id="4231" r:id="rId58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60"/>
      <p:bold r:id="rId61"/>
      <p:italic r:id="rId62"/>
      <p:boldItalic r:id="rId63"/>
    </p:embeddedFont>
    <p:embeddedFont>
      <p:font typeface="Mulish" charset="0"/>
      <p:regular r:id="rId64"/>
      <p:bold r:id="rId65"/>
      <p:italic r:id="rId66"/>
      <p:boldItalic r:id="rId6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09" autoAdjust="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1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7.fntdata"/><Relationship Id="rId74" Type="http://schemas.openxmlformats.org/officeDocument/2006/relationships/customXml" Target="../customXml/item2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5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openxmlformats.org/officeDocument/2006/relationships/theme" Target="theme/theme1.xml"/><Relationship Id="rId75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B64211-1DD1-BB7F-3B87-F6C344B75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5C4B56-7217-68B1-680D-C0EB29747B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F0FCEB-D84E-518A-C4DF-2C3DE4BF5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683FDD-753E-9F73-CAB9-F6FC801F55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416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F73C3B-B0B9-E8E3-A73D-307DE51EF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AC5DE7-99DF-9E89-97DF-50C7120234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DED645-2B2E-A7F8-D5C0-C3D1FE2D17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2C0742-B11A-A60A-A62A-70A0BF95D6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66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B9082-06CE-CFEC-9D70-FECB769DE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82FD1B-7DE0-E867-2DB9-04675F009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94718D-213F-D677-1E60-625A1153F3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6D7908-C279-2F2F-18C4-FE7BC5300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02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CECB1-EB0E-D973-C8BB-82423CE606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0BDE70-1984-D9CE-2D86-01EB417124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B83A04-97E8-C281-A92E-7B7C4DC329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362550-0BF0-B0F1-41C4-AEF2441273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952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EB176-C445-2DD7-2A67-B5F39DE20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CE81FB-AE4E-3F49-4587-CAC56532E3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9FF5F4-2C79-8EC3-CD32-0E3FE23C7C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CB3C1E-866C-834F-E8CF-768CC97494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8703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0B93A-C7D0-B4D7-F332-E5D8B2152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5BA935-4D58-348B-5A9D-A3C7BC6430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53CEB0-0244-AA18-5663-90294A07EC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259C7C-6538-BCD3-5D4D-5C572A44CD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822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1523D6-AEA3-1E0D-16AB-501A1A77B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F0EC58-4922-ADFF-E07B-1D8A93E59C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A06530-4C06-F89C-0CFF-0BFCA87720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A84B85-AA02-DC43-B2EB-4AACBA7E0E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8448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F5844-ECE3-1086-F122-D858A5564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B02BEB-E643-21C6-B328-3D8B091790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4EA282-352C-BE91-FCD9-1D39FB550D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BBAC09-E171-7E3B-1A99-70D33AE085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4181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F840B9-40C3-DA9D-E84D-D59A6D976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068447-7191-0F5D-741A-744501B201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EF0CB7-A3C8-CD39-ED7C-0F2A9C9C6B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C983BD-8935-FF98-954E-0A98F7126B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7568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9F44B-928B-BEA3-E7ED-3B8FA0E953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FF585C-BE3A-461F-8C3C-50C4FD1A67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ADBA0E-EFD8-B3DF-8CD5-9DE7FAC3F8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65344-FE6D-077B-8186-D04958D877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05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FE6C6-B34D-D1CE-04A6-49B98CFA5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2270A8-89D9-076B-0EC4-99B54950D0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09C18-F00C-977F-7ADF-BCBF9791F9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973113-B0F2-7460-D1E7-635C12870B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2684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ED593-804E-F150-51CE-53D72288E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70CD05-0E67-40EC-7759-F0E4D72644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D7D67E-C9B6-B31C-75CC-ED40B68876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6AA287-929C-69E2-36C4-B67B7643D1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200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98587-2FE1-700C-A0EA-3C29841E0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888DE8-7C58-967A-590D-7ECC4D486B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7975D9-CA98-2F25-550F-73E87B6C50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507A2-EA65-4F8A-811B-E1D2E273D9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2629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D9970-4CE2-7FEB-3746-1C10D62CC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64AC60-B01E-D69B-F325-39357684F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6D323-28A1-0332-9194-A9002ACB07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374520-D18C-71B0-D366-CC5ABA1E7B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2216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595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E7CD7-1A8B-019F-3C62-301552EBC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7EE6AF-9545-0DBE-5617-59DAACE81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27A26A-3179-BA0B-D6C6-9AC91211ED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7211B-81B1-FE0B-7798-EEDAB08ED0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8284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4E22C-F60B-D0A9-E26B-DD92E340F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9AFC2-3998-4CDA-9967-1DECE68300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F15D29-A024-6DB0-E2B7-93533431E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F023E9-BD9A-7532-A86C-46F0ED56FA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4768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CB14-7431-190C-42F1-6228F350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135785-16A4-416F-76CD-942F01304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71E80D-3A7C-9122-883B-1992E4FFA7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F560D-5121-769C-B09D-126005A21D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824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CE22E-C779-025B-9B92-BA0277F04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A5E6BA-18B8-640B-6B23-75A7356BE5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526E8E-8D08-0207-FAC4-80C0B0107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C479B-F964-9C6F-6BBA-4A67061F5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9507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F28A5-AA26-BE4C-709D-7F300B420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E8070C-3E48-66EF-3B76-D30735D25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1169E7-8481-9152-9EC3-03532FC82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CD088-03B3-474B-B17F-3D751846E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5737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5B9AF-8DEC-E9D4-ACC8-1C779FA00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C1AE0B-96DA-4E64-9DE9-ACC8B90259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25B5D5-6FEE-7E97-6EE1-D864FAD290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D0115-F975-41FE-052B-02C3BF2CD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0916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924CA-C873-9498-7A24-30ECD4898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F7E79D-7123-4023-DE1D-51069C7CF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9E9A4A-3D8C-AD64-F162-B5B5CD50DE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700A49-46ED-D7A6-9970-068573D1C6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1426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3C69F-2CD1-9A60-8310-04CD8F12E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128CF2-0A8D-4C33-A52E-752DA725DA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D043A4-116D-E7F7-CA93-BC7FE006C5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C0AF39-4FE3-9D19-620B-C0D955CEC4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322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C907E-53E8-18DB-B75D-8ED3286FC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57C192-8028-D276-F824-27668B606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6C7DB5-9FE9-93D2-22B4-B6763347E3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A61F4-7AF1-FDC9-4C3A-5C3699A3C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6872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72CCE-FF4E-47DD-DF7E-FF70F3F9A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6EB4DE-3FF9-622C-4E30-B3621CA57D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8BA952-C646-1F40-8EFD-0F5999788D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B2AA8-3B3D-97AC-AA75-2F7B0187E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46586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95B31-84FE-1239-8184-0FFEE33BB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02870E-B025-5082-6D15-8A5F1BBF07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47CFD2-D03B-F21C-526E-22069536D8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9081E8-2DB3-0706-CB97-F72565F63E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44741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A4F04-285B-FAEA-20AE-A4A3BA49F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2128FD-2D6A-620A-5BD2-1FD9B4AAA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36B3C1-6FE5-4C7B-1F79-19B9A7838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043D12-2303-5314-9532-08AC0B3CC7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2345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2804-39CE-3F66-F5F7-1718CDA7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67CD91-8A7C-0F6E-CDCD-A8A674FC7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98FD3-3786-7852-6624-95EE3B5A5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55BF-A75A-1505-1D76-200FDA0FA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5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0745-4A58-84E3-6EFD-6E6998F16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7DABF-CC80-C32E-4FBC-DC8617C44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154B06-93EB-7151-0B61-9E17AC22B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63CB3-D150-89FC-057F-51CA3A6B4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60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678D6E-8379-A6F2-9638-E64E322FA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7B5E35-1302-0939-C7A9-0021EF9B4C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6EEC13-605D-56A2-C82F-BE4B9EA006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4DEDA2-52D5-75EF-84B7-D6B5621028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968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13F10-E629-EB31-6BB1-120486F73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060712-87D1-E627-B8DA-A1F86A929E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A7EDA5-3C45-F632-092E-944F793FB4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3CC7A-9CA8-19AA-9699-9A15C8B620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790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D14F2-BD65-DE9D-5E77-868FD3147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17928F-003B-0010-10C7-E4EAD09248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8385E9-3D25-8178-1004-8D3C48BDF9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F3F4B-8304-ADAC-350E-7638E8D705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050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11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r-Controlled Vowels</a:t>
            </a:r>
            <a:endParaRPr lang="en-US" sz="4000" b="1" i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A5A11-B9F3-071D-850C-4866A5D260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128B9FC-AF19-2D86-6A85-89BAEF4E3B48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we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52EFF3A8-4F06-77FC-E7D6-A2A59BF04FA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she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49E9EC4-D792-C3DE-3A84-0A42F897F6A1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keep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AA8237D-E9E8-B0E2-E99E-D1702FE6BC1F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meet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BBB0A431-66DC-F8CA-7FB8-C5FF46D2AEF4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beach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BF817-02C5-C1F3-48B4-1FACEB7C4DA8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2CFD052B-E59C-475F-53F4-FB17EF60644A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leaf</a:t>
            </a:r>
          </a:p>
        </p:txBody>
      </p:sp>
    </p:spTree>
    <p:extLst>
      <p:ext uri="{BB962C8B-B14F-4D97-AF65-F5344CB8AC3E}">
        <p14:creationId xmlns:p14="http://schemas.microsoft.com/office/powerpoint/2010/main" val="203809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98936-F340-8B93-2112-4C68FF72B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301D691C-24E9-75F2-E7B0-5611B4137EEB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5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chimney</a:t>
            </a:r>
            <a:endParaRPr kumimoji="0" sz="5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51438382-BF1B-D6FA-0109-20084250B96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5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trolley</a:t>
            </a:r>
            <a:endParaRPr kumimoji="0" lang="en-US" sz="5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CC602DF-E300-908A-9968-6781994DDED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56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chief</a:t>
            </a:r>
            <a:endParaRPr kumimoji="0" lang="en-US" sz="5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063F718C-A5BA-D252-C58D-45F448439871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56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shield</a:t>
            </a:r>
            <a:endParaRPr kumimoji="0" lang="en-US" sz="5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9FF1D6CF-CA4D-A4D4-5054-7C0F444D1E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56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Keith</a:t>
            </a:r>
            <a:endParaRPr kumimoji="0" lang="en-US" sz="5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078CBE-7E6A-5CAA-DBE6-3EF64BD5158D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246653FB-BEEE-5FFE-FD71-194EA336D1BD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5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protein</a:t>
            </a:r>
          </a:p>
        </p:txBody>
      </p:sp>
    </p:spTree>
    <p:extLst>
      <p:ext uri="{BB962C8B-B14F-4D97-AF65-F5344CB8AC3E}">
        <p14:creationId xmlns:p14="http://schemas.microsoft.com/office/powerpoint/2010/main" val="189280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F9277-6015-537A-B899-027ACCB69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39C2242-4590-6341-1BFB-5DAB8CDBDE69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thes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548369B1-DA54-8392-EEFB-EF070BD76FA3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FC1FF5B-965A-1B6F-C8F2-17F6156FB96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650606C-D092-2D5D-D9FF-287A5A1902F0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3121D950-FBDE-AA39-4CC8-25EE44674DCF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10FB2A-7583-ACA1-75AF-412E071C8B21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8DF0432-0F32-A4C1-8D3F-B06843E04E3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107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A6FD1-975B-1D5A-8540-C4DD1427C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524BED56-3BC3-5F3B-A4F5-10C10AC8C6C5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i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520450B7-A34D-98F9-0313-3999673F91E0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AD8876B-AE87-68E4-F433-C25B52483B8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igh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31D701B-26FA-0A26-2354-E0808F441DF9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ie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C33E3B9B-DE6D-38CC-13FA-E2D3E1D2A6C2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i_e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D22607-624B-C048-FF28-FBE1A8654533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Long vowel </a:t>
            </a:r>
            <a:r>
              <a:rPr lang="en-US" sz="6000" i="1" dirty="0" err="1">
                <a:solidFill>
                  <a:schemeClr val="tx2"/>
                </a:solidFill>
                <a:latin typeface="Mulish" pitchFamily="2" charset="77"/>
              </a:rPr>
              <a:t>i</a:t>
            </a:r>
            <a:endParaRPr lang="en-US" sz="6000" dirty="0">
              <a:solidFill>
                <a:schemeClr val="tx2"/>
              </a:solidFill>
              <a:latin typeface="Mulish" pitchFamily="2" charset="77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B6CD8577-8448-70BD-620C-F24F8D29EACB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123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956D47-663D-7386-C32B-CCB06EF30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92C2954B-23D1-F79E-6ECF-D52FA4F0221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hi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3DAE088-6D86-AA8D-5488-4B07B19696D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icon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AB047FF-1167-1C43-71DB-023666365FE9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sky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3562ABD-A862-76BD-922C-6AF146AEBCC9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try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479AD266-4360-98AB-1D2D-B0B3DF85AC90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flight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B0FDEA-A61C-C030-206F-CC554790143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C8778BEC-8B20-D7D2-424C-A016773F587A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sigh</a:t>
            </a:r>
          </a:p>
        </p:txBody>
      </p:sp>
    </p:spTree>
    <p:extLst>
      <p:ext uri="{BB962C8B-B14F-4D97-AF65-F5344CB8AC3E}">
        <p14:creationId xmlns:p14="http://schemas.microsoft.com/office/powerpoint/2010/main" val="358108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0B072-E689-7CDC-4AA8-AE4553AB8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250D1BD-F7EA-A1DB-F094-A9E0B539D94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pie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A1C92037-27CC-FDE3-D9D6-E81B02AF5027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tie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B674CCC8-7FD3-6816-6FF6-4C0841C0611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kite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6F26B277-545F-577D-6D8C-FEA2FD6D5D71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bike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4DF479-AC67-0AA5-E0D5-4711D4443564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0D0A3B-27D0-8C46-84A1-2E7B6B9ACCC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2A06F50-1852-879D-5958-9147E7B00EC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514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D0627-A984-2949-349B-BBEEE37DF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F0AC0E4-33B9-EE55-E120-3E33ABD2F8E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o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A99F382-04FE-23B8-B6FA-3EF87595CF60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oa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8D7CD01-F0C9-FAEB-6A83-4D879BF596B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ow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7C9AD98-C342-A034-5C43-BAC46EE3AB00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oe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DFC969BA-4372-DB60-E17B-B561BC2DA681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o_e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C1AF43-D964-B263-13B0-6DB6682EEBA9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Long vowel </a:t>
            </a:r>
            <a:r>
              <a:rPr lang="en-US" sz="6000" i="1" dirty="0">
                <a:solidFill>
                  <a:schemeClr val="tx2"/>
                </a:solidFill>
                <a:latin typeface="Mulish" pitchFamily="2" charset="77"/>
              </a:rPr>
              <a:t>o</a:t>
            </a:r>
            <a:endParaRPr lang="en-US" sz="6000" dirty="0">
              <a:solidFill>
                <a:schemeClr val="tx2"/>
              </a:solidFill>
              <a:latin typeface="Mulish" pitchFamily="2" charset="77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3790625A-1B7C-8295-5F3A-225B3CBFE5EE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832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ED67C-C286-5E0E-6D29-8CBF312A1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1F5E99E-23C6-4F8F-574E-FEF53A324B50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pony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A84FF4F2-989B-3B0E-B945-5D9A4574A053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banjo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DBF4FED8-A2D2-5BE1-9573-3928F2EB34C1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croak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6906323F-E073-B2D0-26B9-EF8DD93ED8CA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soap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DF500F67-47CE-EFE0-6E8C-B9DEC6978547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crow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75C618-E973-20A4-C73E-00CEB2D65829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447386D5-BF37-5903-343D-0D40135D24E9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glow</a:t>
            </a:r>
          </a:p>
        </p:txBody>
      </p:sp>
    </p:spTree>
    <p:extLst>
      <p:ext uri="{BB962C8B-B14F-4D97-AF65-F5344CB8AC3E}">
        <p14:creationId xmlns:p14="http://schemas.microsoft.com/office/powerpoint/2010/main" val="366331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10D16-63EB-F955-2D9B-5C228BA34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14C32AB-40DF-B62E-AC90-2F8B4FAC3A99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toe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07927FE-145C-E04B-293C-41A893478C53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woe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D644F8A-E61F-4B99-F47A-B36443C3C916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tote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39DD7A3-26D9-AF24-23EF-675F7328994A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hole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718E5F7A-71FD-C545-D9EB-F242B655DB23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067F49-41AB-9199-E5C0-23E0D80A7152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BA3C8D18-9524-B1B4-D82C-44DDBBBA5425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949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AE60D5-CF15-A266-510E-0DA9ED356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ECA5E94-77A5-67CC-5726-423CE4561591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u </a:t>
            </a:r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 /</a:t>
            </a:r>
            <a:r>
              <a:rPr lang="en-US" sz="3600" dirty="0" err="1"/>
              <a:t>yū</a:t>
            </a:r>
            <a:r>
              <a:rPr lang="en-US" sz="3600" dirty="0"/>
              <a:t>/</a:t>
            </a:r>
            <a:endParaRPr lang="en-US"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 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C4223BAE-42BE-ED74-8956-940DD8F2EB52}"/>
              </a:ext>
            </a:extLst>
          </p:cNvPr>
          <p:cNvSpPr txBox="1"/>
          <p:nvPr/>
        </p:nvSpPr>
        <p:spPr>
          <a:xfrm>
            <a:off x="5214846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ew</a:t>
            </a:r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 /</a:t>
            </a:r>
            <a:r>
              <a:rPr lang="en-US" sz="3600" dirty="0" err="1"/>
              <a:t>yū</a:t>
            </a:r>
            <a:r>
              <a:rPr lang="en-US" sz="3600" dirty="0"/>
              <a:t>/</a:t>
            </a:r>
            <a:endParaRPr lang="en-US"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71155BDC-CE2C-EBA4-4B81-67D5A4DC886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ue</a:t>
            </a: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 </a:t>
            </a:r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 /</a:t>
            </a:r>
            <a:r>
              <a:rPr lang="en-US" sz="3600" dirty="0" err="1"/>
              <a:t>yū</a:t>
            </a:r>
            <a:r>
              <a:rPr lang="en-US" sz="3600" dirty="0"/>
              <a:t>/</a:t>
            </a:r>
            <a:endParaRPr lang="en-US"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E24DC83-63EC-277C-4AAE-35C47008CA64}"/>
              </a:ext>
            </a:extLst>
          </p:cNvPr>
          <p:cNvSpPr txBox="1"/>
          <p:nvPr/>
        </p:nvSpPr>
        <p:spPr>
          <a:xfrm>
            <a:off x="5214850" y="3417785"/>
            <a:ext cx="34592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u_</a:t>
            </a: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e</a:t>
            </a:r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 /</a:t>
            </a:r>
            <a:r>
              <a:rPr lang="en-US" sz="3600" dirty="0" err="1"/>
              <a:t>yū</a:t>
            </a:r>
            <a:r>
              <a:rPr lang="en-US" sz="3600" dirty="0"/>
              <a:t>/</a:t>
            </a:r>
            <a:endParaRPr lang="en-US"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67EE6D13-5B5A-3278-1E6D-7A67FC0AA54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eu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 </a:t>
            </a:r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 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F2A371-636D-CD3A-05FA-D4A617409351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Long vowel </a:t>
            </a:r>
            <a:r>
              <a:rPr lang="en-US" sz="6000" i="1" dirty="0">
                <a:solidFill>
                  <a:schemeClr val="tx2"/>
                </a:solidFill>
                <a:latin typeface="Mulish" pitchFamily="2" charset="77"/>
              </a:rPr>
              <a:t>u</a:t>
            </a:r>
            <a:endParaRPr lang="en-US" sz="6000" dirty="0">
              <a:solidFill>
                <a:schemeClr val="tx2"/>
              </a:solidFill>
              <a:latin typeface="Mulish" pitchFamily="2" charset="77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CA571BB9-E528-D5BF-7ADB-2D37820C3B67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3600" dirty="0"/>
              <a:t> 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825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10 Long Vowel Alternative Spellings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D0546-9B3B-0EC1-6608-BA629B5AE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60840DCA-32BA-5A6F-9CC3-83319996C9E0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flu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0EBA9C58-C00C-DF6A-5D80-F52AFB2CA904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emu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7916F1A-C06D-D3A1-ACE6-AE556B251AEE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blew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E1334A25-AEB9-DD96-3707-14CC10EC2823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few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C8449A21-40CA-9B8A-57F6-3F726CA23E58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clue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DF35F3-8277-CDB2-0D90-30C7C88BAEED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BE249437-C333-07D9-5C4A-F2815226B3EE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due</a:t>
            </a:r>
          </a:p>
        </p:txBody>
      </p:sp>
    </p:spTree>
    <p:extLst>
      <p:ext uri="{BB962C8B-B14F-4D97-AF65-F5344CB8AC3E}">
        <p14:creationId xmlns:p14="http://schemas.microsoft.com/office/powerpoint/2010/main" val="61901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B35C2-3F57-7A7A-556F-911CF577B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363F702E-BF1C-D497-3B3B-C85CE27714BB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feud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F1ED1D72-CEE7-E050-7568-C9D78D7BDD29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chute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27C2DE7-B3F5-59B0-1E65-C5E8B5E6CB4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cute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E9ED58B6-BF59-9A59-9915-75F95CC98210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8D2210F1-F64F-8577-CE45-FE79A6861CC3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3A63BE-E081-9FDA-56FF-B5E6D8E0EBEE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4B805D26-2854-94CD-2C1C-1FED304BC85C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844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4359B-FAE2-2BA4-A00C-213283B26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7FCBEA-4B5E-8C33-A4A3-EE0052D2DF35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10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038305-F038-075F-8F3F-A1793818E32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18278422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7281C-10A0-D8FD-54A7-CFA78164A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604A63D-1B0C-B668-F5B3-0128F890CF81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ate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88FB301F-A947-1A73-11F0-71EC17D43125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be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9FE352E-2074-CF73-F7A0-3BBA9ED0454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by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AFB3F66-68F9-C9CE-7C1A-F507111CC353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5741B8-E15E-F73E-D815-CC152A2E2726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7A356B70-517D-A149-CC0E-EB4EFE3B4B9C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day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D6DA4971-31CC-B232-332E-077E6AEA2BFD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each</a:t>
            </a:r>
          </a:p>
        </p:txBody>
      </p:sp>
    </p:spTree>
    <p:extLst>
      <p:ext uri="{BB962C8B-B14F-4D97-AF65-F5344CB8AC3E}">
        <p14:creationId xmlns:p14="http://schemas.microsoft.com/office/powerpoint/2010/main" val="107367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2BC39-87F0-1F37-2FCD-2E9390075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DD483E4-15D6-D675-9E1F-2BE12593C12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eat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8BC2011B-57D2-E28A-81D9-157932AEEFA6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gave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25225F8C-5465-50D6-4147-6C066CDE804A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go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00739F4-D90D-E29B-EF61-6E7F6BE3CE90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great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D6777B-A91E-EDEB-85CD-ADAF522EF50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03934F57-82F2-C4F8-684A-CDC1ED6691FB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he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480E1EF-118D-D9B1-33CD-24CF56C34491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hi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20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1A904-EC57-ECF3-7628-40D15CDBA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58E7B91-3796-F427-8CDB-B5E106E84A79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home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1F918B7F-2C7D-CF6D-57EB-787494CC359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I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7B15ABB6-4837-5461-080D-E4FCAF7DA2B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I’m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7372449-04D8-58B9-5279-9C8C39A3871A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like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4FA260-5D9A-0F6F-9ABA-FD86D55B1FC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70A0E757-19D8-4ECA-8521-D38CEEA70A9E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make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67ADE27A-6020-E6F6-CCBF-917F2D5FEC32}"/>
              </a:ext>
            </a:extLst>
          </p:cNvPr>
          <p:cNvSpPr txBox="1"/>
          <p:nvPr/>
        </p:nvSpPr>
        <p:spPr>
          <a:xfrm>
            <a:off x="5274427" y="4827484"/>
            <a:ext cx="35774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maybe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446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B28231-2CEF-8A20-BEBC-B5BBC24FA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E417D5F9-0DB0-52EF-A2C1-F1BECCD2DE6D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me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9745E8DD-4CAC-A9F4-89D4-171663C78E7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might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5F75B997-7477-E939-BA94-4B30D20A3680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my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35975757-F957-5257-AA79-3C364AC816F8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need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E0683E-D6FC-4D05-4636-BF84EB37F511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B400569E-BDB5-372E-F889-62476DF78264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no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FB30E7E7-B971-FAE9-6A7E-059651CFD212}"/>
              </a:ext>
            </a:extLst>
          </p:cNvPr>
          <p:cNvSpPr txBox="1"/>
          <p:nvPr/>
        </p:nvSpPr>
        <p:spPr>
          <a:xfrm>
            <a:off x="5274427" y="4827484"/>
            <a:ext cx="3162991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play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224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CE132-794F-E2E5-D23A-8F85543BB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1FCB88A-8C5D-DC7D-96D7-7CE8A84BD28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ride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1156B96-7874-88B2-8DAC-D9AD1823B0C9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see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A29E890A-4ACB-7C4C-49D6-D91417470FC0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she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68C2F700-76ED-2107-8B02-BB14A54A043C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so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224FA4-2C8B-1ED9-C9DD-C77E8E1D4284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5D5DB9B4-CFEF-E105-EF26-6989BB688FBC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take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8D2386B8-6785-B4C7-F708-2EA9B4DFF6CC}"/>
              </a:ext>
            </a:extLst>
          </p:cNvPr>
          <p:cNvSpPr txBox="1"/>
          <p:nvPr/>
        </p:nvSpPr>
        <p:spPr>
          <a:xfrm>
            <a:off x="5274427" y="4827484"/>
            <a:ext cx="3162991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time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720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61726-941D-4CE3-78BC-24DC1DE079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294BD56-EAB0-5465-BE86-543EBFA9129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we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14918782-5CCE-8E1E-B5B7-4F324041A423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while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BBB4A04-343B-FDC7-71B9-1EE68D6B878C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why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DE47348-FDC5-663F-853E-8F6EE691D2FB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9285E1-8C00-7D05-0447-12130E7FB0C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1A39B911-11D5-F8EF-CDF1-21B06B4B22CD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9D48C45F-F318-7B3D-C88C-D2127A8B12CF}"/>
              </a:ext>
            </a:extLst>
          </p:cNvPr>
          <p:cNvSpPr txBox="1"/>
          <p:nvPr/>
        </p:nvSpPr>
        <p:spPr>
          <a:xfrm>
            <a:off x="5274427" y="4827484"/>
            <a:ext cx="3162991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060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514A4-93CE-3BAB-6A8C-58DC87E15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068598-B64D-934A-3B84-813D6B9F440A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10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7EA98C-3625-D68E-31CA-B76117E555F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825177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ea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ai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ey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Long vowel </a:t>
            </a:r>
            <a:r>
              <a:rPr lang="en-US" sz="6000" i="1" dirty="0">
                <a:solidFill>
                  <a:schemeClr val="tx2"/>
                </a:solidFill>
                <a:latin typeface="Mulish" pitchFamily="2" charset="77"/>
              </a:rPr>
              <a:t>a</a:t>
            </a:r>
            <a:endParaRPr lang="en-US" sz="6000" dirty="0">
              <a:solidFill>
                <a:schemeClr val="tx2"/>
              </a:solidFill>
              <a:latin typeface="Mulish" pitchFamily="2" charset="77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84BBC-0A82-7B77-6879-00ED1CADC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6429D60D-D2ED-87A2-5933-FE1DC31DEC7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does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95A047C-C387-44D8-FC0D-195B59D0F536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friend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2ADBF5B-74C9-A5A9-8C9F-1A27A8F7579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oh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EDB59FE-921F-7589-57D2-1A4FCFED918B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school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523E00-A39E-38C4-C121-E2E5433181D8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2D95BE59-3778-3F74-B0ED-901B51B82668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should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9FC201-7BD9-DA76-865E-5AFFDE7C8EFB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would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314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r-Controlled Vowels:</a:t>
            </a:r>
          </a:p>
          <a:p>
            <a:pPr algn="ctr"/>
            <a:r>
              <a:rPr lang="en-US" sz="6000" b="1" dirty="0" err="1">
                <a:latin typeface="Mulish" pitchFamily="2" charset="77"/>
              </a:rPr>
              <a:t>ar</a:t>
            </a:r>
            <a:r>
              <a:rPr lang="en-US" sz="6000" b="1" dirty="0">
                <a:latin typeface="Mulish" pitchFamily="2" charset="77"/>
              </a:rPr>
              <a:t>, or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er </a:t>
            </a:r>
            <a:r>
              <a:rPr lang="en-US" sz="6000" b="1" dirty="0" err="1">
                <a:latin typeface="Mulish" pitchFamily="2" charset="77"/>
              </a:rPr>
              <a:t>ir</a:t>
            </a:r>
            <a:r>
              <a:rPr lang="en-US" sz="6000" b="1" dirty="0">
                <a:latin typeface="Mulish" pitchFamily="2" charset="77"/>
              </a:rPr>
              <a:t> </a:t>
            </a:r>
            <a:r>
              <a:rPr lang="en-US" sz="6000" b="1" dirty="0" err="1">
                <a:latin typeface="Mulish" pitchFamily="2" charset="77"/>
              </a:rPr>
              <a:t>ur</a:t>
            </a:r>
            <a:r>
              <a:rPr lang="en-US" sz="6000" b="1" dirty="0">
                <a:latin typeface="Mulish" pitchFamily="2" charset="77"/>
              </a:rPr>
              <a:t> /er/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11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8BE8D-7462-AFAC-F0DF-514A214E9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5BFF9DC-B3D4-82C6-4710-811C5612132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813633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AB5BE-581D-FAB6-0105-BEAFCCD61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F7F49-9810-D6D1-9A14-FB6A35F7E9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635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93599-D31E-9178-7A95-50B08CB56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128CD04-5C9D-F860-0E0C-3EBEC9B8240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73248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58533-768F-D828-3E0C-CB2195F5C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8340170-7A1C-0A44-1991-B8EA596FE77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13423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3828B-4997-7968-6CF8-EBCF9E432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1AA803E-F801-3053-FE88-040CCBEE1F9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dark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28307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D9620-7943-AFE7-F565-49836765A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C614327-7118-A893-4337-B2A93572E0D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far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80452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9F118-6CCF-7E67-FACD-9C5198544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BD6BB5-287F-FF6C-9DA3-A189C412C38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short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787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C30501-890E-B4D2-A8DD-D0A27C414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20AF74E-FFCC-18C4-2AA3-4DD7C02BB45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A594B499-6763-87F3-FEB0-60198DA9036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eigh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CE1BD4F-AB27-DFA7-09D8-23C90F341E1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a_e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E27E886F-3924-3012-CFFE-D475C89DE8DC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0B458D69-C246-93AB-BF31-BDC521575DC8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E0AF0E-707F-70FC-8C41-ECDF68E01E97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Long vowel </a:t>
            </a:r>
            <a:r>
              <a:rPr lang="en-US" sz="6000" i="1" dirty="0">
                <a:solidFill>
                  <a:schemeClr val="tx2"/>
                </a:solidFill>
                <a:latin typeface="Mulish" pitchFamily="2" charset="77"/>
              </a:rPr>
              <a:t>a</a:t>
            </a:r>
            <a:endParaRPr lang="en-US" sz="6000" dirty="0">
              <a:solidFill>
                <a:schemeClr val="tx2"/>
              </a:solidFill>
              <a:latin typeface="Mulish" pitchFamily="2" charset="77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27EAF29-48E9-81BE-0D2D-858F49D3F822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852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corn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nerve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C0BE9-0BA9-CFBE-EECB-1BCBC9853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9C32034-5771-23CE-5505-58E78C7B90D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kerb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09718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61CC6-FE5F-EA1E-9BFF-A89ADBA2A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B0D6D3-23DE-359C-8B7C-65F4FD6C4A5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twirl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7605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A0666-38E2-A497-8271-FC48977A3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FA3A5EC-5055-1CF6-8743-02BF1E786AD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stir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92596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35AA6-41CF-A1F8-7B9E-CBD07593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0C484C8-2076-BBC2-71C4-3A3F0EE7AF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fur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1002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surf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11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887FD-486F-736E-21B3-C708028FD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27F9330-0A12-367D-3BB7-BC45A8D3DF3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irst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28789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A1880-A6CF-B374-3BA5-96881A036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BE3BD0F-115A-11C1-3928-50590FB523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for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0384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7F6E-BE2B-693E-7F4C-E8760008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4E24671-1EAB-59C4-6C68-DBED94F6F49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baby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A4BADB7-46A8-C984-8523-10A28A594F3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lady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4D5E1B2-D309-0FFE-4E32-A0ABEF19968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bait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3BE4A3-1D42-DC94-CD1D-A6D1E3E2ECD2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rain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E89AE2-23C2-8906-24ED-195DC4F38D8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date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BAD981-FBA8-FC27-3FDF-8BC0BC5D0CF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4AF4EC9-8BD4-CC95-C31C-D0E22C7F8AD6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pale</a:t>
            </a:r>
          </a:p>
        </p:txBody>
      </p:sp>
    </p:spTree>
    <p:extLst>
      <p:ext uri="{BB962C8B-B14F-4D97-AF65-F5344CB8AC3E}">
        <p14:creationId xmlns:p14="http://schemas.microsoft.com/office/powerpoint/2010/main" val="18700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BC1CD-04B6-290B-2776-BADFAE489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7E1F75-3AE3-9ACA-593A-478ECD7A943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her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87829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9E948-807F-34F0-9834-10DA0B5AE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34609A5-D447-07F8-1719-48723E96B45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inside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39296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5593D-4B59-F660-A9D6-A174A3A75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C89C42-6C0F-9BFD-17CD-18B3DB3059C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36774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11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again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9FD32-7193-03B2-B87C-54B028007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764BDCA-69A8-8A1B-18B3-A040B04AE2E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other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651815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5B5BF-EA8E-980F-5695-7E1792240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2781E7D-1EFE-AE7D-C535-1BA995A0322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their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50746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Set 12 Long /</a:t>
            </a:r>
            <a:r>
              <a:rPr lang="en-US" sz="3600" dirty="0"/>
              <a:t>ū</a:t>
            </a:r>
            <a:r>
              <a:rPr lang="en-US" sz="3400" b="1" dirty="0">
                <a:latin typeface="Mulish" pitchFamily="2" charset="77"/>
              </a:rPr>
              <a:t>/ graphemes</a:t>
            </a: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92F12-66A7-D402-8D51-E6718FC75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0356D66-CBDB-70A7-A873-AF183E04BCF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d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430661C-C247-31BE-5E73-042E0884FB4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s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ay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7EBF008-5BAA-8B62-420F-EE6F1F3F541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great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638E162-0B40-87CA-76D3-DD49138C36E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steak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1F374F7-FAC9-102C-BD1A-BC2C9FD0FDC4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they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F0CAE3-A822-D0A5-6518-FD5498C3347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A4D7A8-C9C4-D363-CBB1-98750722C9DB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prey</a:t>
            </a:r>
          </a:p>
        </p:txBody>
      </p:sp>
    </p:spTree>
    <p:extLst>
      <p:ext uri="{BB962C8B-B14F-4D97-AF65-F5344CB8AC3E}">
        <p14:creationId xmlns:p14="http://schemas.microsoft.com/office/powerpoint/2010/main" val="28029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710BD-A012-DF06-F2BD-9658159D9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C40CADA-5F9A-0C77-ECC4-FC416996CD10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eight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18041339-034B-0220-869A-30463AFAFB25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CE9C519-A10D-9BD8-7CF2-9301268CF95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sleigh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EC88447A-1E8C-F236-0148-4451DC03D929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B2E751-ED9E-1A4A-BB7F-7DBDCBB7BBA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34EC4E98-056E-8562-BF18-5DB342622520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313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694D8-45CD-5082-1A5F-80147DC7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EDF2E43-4056-468D-F4F2-5CF4CDECD4B8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7E190A0-EAAD-7E87-FAAD-418E35CE8B44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DE4D442-55D2-F05B-A1E0-113BADE3D6A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ee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63B6DFF5-5271-09FF-F38E-9779B46D1AA5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ea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39932203-8206-F334-A735-0E4925894D7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ey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0C8369-BD72-2F54-FD60-F469C2A6977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Long vowel </a:t>
            </a:r>
            <a:r>
              <a:rPr lang="en-US" sz="6000" i="1" dirty="0">
                <a:solidFill>
                  <a:schemeClr val="tx2"/>
                </a:solidFill>
                <a:latin typeface="Mulish" pitchFamily="2" charset="77"/>
              </a:rPr>
              <a:t>e</a:t>
            </a:r>
            <a:endParaRPr lang="en-US" sz="6000" dirty="0">
              <a:solidFill>
                <a:schemeClr val="tx2"/>
              </a:solidFill>
              <a:latin typeface="Mulish" pitchFamily="2" charset="77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76BA5A9E-02D4-6AD4-EED9-DCBA64F72404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ie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955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CFD723-685C-9FE7-BC79-78A5BAC90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1C6774B-0CED-042F-DFA0-3DC2ADD963A5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ei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C00BA6A-BBF3-618E-FE8B-B5ADD3B2040D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452095DC-27B6-CBED-60E7-9E7A9D50232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e_e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D4248F4E-7522-B52A-0528-95FD872C4F1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B3B2F65B-D3D0-3360-38AD-2EA536CA1CA8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1F804E-4C14-FE0D-9CF4-11092B99746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Long vowel </a:t>
            </a:r>
            <a:r>
              <a:rPr lang="en-US" sz="6000" i="1" dirty="0">
                <a:solidFill>
                  <a:schemeClr val="tx2"/>
                </a:solidFill>
                <a:latin typeface="Mulish" pitchFamily="2" charset="77"/>
              </a:rPr>
              <a:t>e</a:t>
            </a:r>
            <a:endParaRPr lang="en-US" sz="6000" dirty="0">
              <a:solidFill>
                <a:schemeClr val="tx2"/>
              </a:solidFill>
              <a:latin typeface="Mulish" pitchFamily="2" charset="77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FCA5C132-03BB-B8A6-DFF3-D426B668E5EB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01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B1754719-226B-443C-8564-EECC0687BAEA}"/>
</file>

<file path=customXml/itemProps2.xml><?xml version="1.0" encoding="utf-8"?>
<ds:datastoreItem xmlns:ds="http://schemas.openxmlformats.org/officeDocument/2006/customXml" ds:itemID="{09CB64AF-C727-4015-B2C2-76EFE903290C}"/>
</file>

<file path=customXml/itemProps3.xml><?xml version="1.0" encoding="utf-8"?>
<ds:datastoreItem xmlns:ds="http://schemas.openxmlformats.org/officeDocument/2006/customXml" ds:itemID="{C035933F-C458-4355-9C0B-F809BB3E91D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26377</TotalTime>
  <Words>362</Words>
  <Application>Microsoft Office PowerPoint</Application>
  <PresentationFormat>On-screen Show (4:3)</PresentationFormat>
  <Paragraphs>236</Paragraphs>
  <Slides>57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2" baseType="lpstr">
      <vt:lpstr>Calibri</vt:lpstr>
      <vt:lpstr>Arial</vt:lpstr>
      <vt:lpstr>Mulish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76</cp:revision>
  <dcterms:created xsi:type="dcterms:W3CDTF">2022-06-06T14:24:31Z</dcterms:created>
  <dcterms:modified xsi:type="dcterms:W3CDTF">2026-01-29T00:14:21Z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